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500000000000000"/>
      <p:regular r:id="rId12"/>
    </p:embeddedFont>
    <p:embeddedFont>
      <p:font typeface="Quicksand Bold" charset="1" panose="00000800000000000000"/>
      <p:regular r:id="rId13"/>
    </p:embeddedFont>
    <p:embeddedFont>
      <p:font typeface="Quicksand Light" charset="1" panose="00000400000000000000"/>
      <p:regular r:id="rId14"/>
    </p:embeddedFont>
    <p:embeddedFont>
      <p:font typeface="Quicksand Medium" charset="1" panose="00000600000000000000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53" Target="slides/slide12.xml" Type="http://schemas.openxmlformats.org/officeDocument/2006/relationships/slide"/><Relationship Id="rId54" Target="slides/slide13.xml" Type="http://schemas.openxmlformats.org/officeDocument/2006/relationships/slide"/><Relationship Id="rId55" Target="slides/slide14.xml" Type="http://schemas.openxmlformats.org/officeDocument/2006/relationships/slide"/><Relationship Id="rId56" Target="slides/slide15.xml" Type="http://schemas.openxmlformats.org/officeDocument/2006/relationships/slide"/><Relationship Id="rId57" Target="slides/slide16.xml" Type="http://schemas.openxmlformats.org/officeDocument/2006/relationships/slide"/><Relationship Id="rId58" Target="slides/slide17.xml" Type="http://schemas.openxmlformats.org/officeDocument/2006/relationships/slide"/><Relationship Id="rId59" Target="slides/slide18.xml" Type="http://schemas.openxmlformats.org/officeDocument/2006/relationships/slide"/><Relationship Id="rId6" Target="fonts/font6.fntdata" Type="http://schemas.openxmlformats.org/officeDocument/2006/relationships/font"/><Relationship Id="rId60" Target="slides/slide1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3117938"/>
            <a:ext cx="8853878" cy="26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Actividad Integradora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7249638"/>
            <a:ext cx="8602534" cy="157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Arturo Díaz López - A01709522</a:t>
            </a: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Diego Vega Camacho - A01704492</a:t>
            </a: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Ian Padrón Corona - A01708940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4091" y="398957"/>
            <a:ext cx="9939818" cy="9489087"/>
          </a:xfrm>
          <a:custGeom>
            <a:avLst/>
            <a:gdLst/>
            <a:ahLst/>
            <a:cxnLst/>
            <a:rect r="r" b="b" t="t" l="l"/>
            <a:pathLst>
              <a:path h="9489087" w="9939818">
                <a:moveTo>
                  <a:pt x="0" y="0"/>
                </a:moveTo>
                <a:lnTo>
                  <a:pt x="9939818" y="0"/>
                </a:lnTo>
                <a:lnTo>
                  <a:pt x="9939818" y="9489086"/>
                </a:lnTo>
                <a:lnTo>
                  <a:pt x="0" y="948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21551" y="4145804"/>
            <a:ext cx="526575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SUBSTRING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921551" y="4145804"/>
            <a:ext cx="526575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SUBSTRING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470010" y="459514"/>
            <a:ext cx="13160857" cy="9367971"/>
          </a:xfrm>
          <a:custGeom>
            <a:avLst/>
            <a:gdLst/>
            <a:ahLst/>
            <a:cxnLst/>
            <a:rect r="r" b="b" t="t" l="l"/>
            <a:pathLst>
              <a:path h="9367971" w="13160857">
                <a:moveTo>
                  <a:pt x="0" y="0"/>
                </a:moveTo>
                <a:lnTo>
                  <a:pt x="13160857" y="0"/>
                </a:lnTo>
                <a:lnTo>
                  <a:pt x="13160857" y="9367972"/>
                </a:lnTo>
                <a:lnTo>
                  <a:pt x="0" y="936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32827" y="591945"/>
            <a:ext cx="9022346" cy="9103109"/>
          </a:xfrm>
          <a:custGeom>
            <a:avLst/>
            <a:gdLst/>
            <a:ahLst/>
            <a:cxnLst/>
            <a:rect r="r" b="b" t="t" l="l"/>
            <a:pathLst>
              <a:path h="9103109" w="9022346">
                <a:moveTo>
                  <a:pt x="0" y="0"/>
                </a:moveTo>
                <a:lnTo>
                  <a:pt x="9022346" y="0"/>
                </a:lnTo>
                <a:lnTo>
                  <a:pt x="9022346" y="9103110"/>
                </a:lnTo>
                <a:lnTo>
                  <a:pt x="0" y="9103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416726" y="3660871"/>
            <a:ext cx="5265753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SUBSTRING POSITIONS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818618"/>
            <a:ext cx="16230600" cy="2669614"/>
          </a:xfrm>
          <a:custGeom>
            <a:avLst/>
            <a:gdLst/>
            <a:ahLst/>
            <a:cxnLst/>
            <a:rect r="r" b="b" t="t" l="l"/>
            <a:pathLst>
              <a:path h="2669614" w="16230600">
                <a:moveTo>
                  <a:pt x="0" y="0"/>
                </a:moveTo>
                <a:lnTo>
                  <a:pt x="16230600" y="0"/>
                </a:lnTo>
                <a:lnTo>
                  <a:pt x="16230600" y="2669614"/>
                </a:lnTo>
                <a:lnTo>
                  <a:pt x="0" y="2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5301" y="1181100"/>
            <a:ext cx="10477398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SUBSTRING  POSITIONS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7713" y="608670"/>
            <a:ext cx="7997335" cy="9069660"/>
          </a:xfrm>
          <a:custGeom>
            <a:avLst/>
            <a:gdLst/>
            <a:ahLst/>
            <a:cxnLst/>
            <a:rect r="r" b="b" t="t" l="l"/>
            <a:pathLst>
              <a:path h="9069660" w="7997335">
                <a:moveTo>
                  <a:pt x="0" y="0"/>
                </a:moveTo>
                <a:lnTo>
                  <a:pt x="7997335" y="0"/>
                </a:lnTo>
                <a:lnTo>
                  <a:pt x="7997335" y="9069660"/>
                </a:lnTo>
                <a:lnTo>
                  <a:pt x="0" y="9069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1259127" y="4613275"/>
            <a:ext cx="5940905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PALINDROME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6603" y="1714381"/>
            <a:ext cx="13330590" cy="6858238"/>
          </a:xfrm>
          <a:custGeom>
            <a:avLst/>
            <a:gdLst/>
            <a:ahLst/>
            <a:cxnLst/>
            <a:rect r="r" b="b" t="t" l="l"/>
            <a:pathLst>
              <a:path h="6858238" w="13330590">
                <a:moveTo>
                  <a:pt x="0" y="0"/>
                </a:moveTo>
                <a:lnTo>
                  <a:pt x="13330589" y="0"/>
                </a:lnTo>
                <a:lnTo>
                  <a:pt x="13330589" y="6858238"/>
                </a:lnTo>
                <a:lnTo>
                  <a:pt x="0" y="68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8784" y="1028700"/>
            <a:ext cx="9909535" cy="8229600"/>
          </a:xfrm>
          <a:custGeom>
            <a:avLst/>
            <a:gdLst/>
            <a:ahLst/>
            <a:cxnLst/>
            <a:rect r="r" b="b" t="t" l="l"/>
            <a:pathLst>
              <a:path h="8229600" w="9909535">
                <a:moveTo>
                  <a:pt x="0" y="0"/>
                </a:moveTo>
                <a:lnTo>
                  <a:pt x="9909535" y="0"/>
                </a:lnTo>
                <a:lnTo>
                  <a:pt x="99095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8" t="0" r="-7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55535" y="1702027"/>
            <a:ext cx="13219625" cy="6882945"/>
          </a:xfrm>
          <a:custGeom>
            <a:avLst/>
            <a:gdLst/>
            <a:ahLst/>
            <a:cxnLst/>
            <a:rect r="r" b="b" t="t" l="l"/>
            <a:pathLst>
              <a:path h="6882945" w="13219625">
                <a:moveTo>
                  <a:pt x="0" y="0"/>
                </a:moveTo>
                <a:lnTo>
                  <a:pt x="13219625" y="0"/>
                </a:lnTo>
                <a:lnTo>
                  <a:pt x="13219625" y="6882946"/>
                </a:lnTo>
                <a:lnTo>
                  <a:pt x="0" y="68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0263" y="1877894"/>
            <a:ext cx="11973888" cy="6531212"/>
          </a:xfrm>
          <a:custGeom>
            <a:avLst/>
            <a:gdLst/>
            <a:ahLst/>
            <a:cxnLst/>
            <a:rect r="r" b="b" t="t" l="l"/>
            <a:pathLst>
              <a:path h="6531212" w="11973888">
                <a:moveTo>
                  <a:pt x="0" y="0"/>
                </a:moveTo>
                <a:lnTo>
                  <a:pt x="11973888" y="0"/>
                </a:lnTo>
                <a:lnTo>
                  <a:pt x="11973888" y="6531212"/>
                </a:lnTo>
                <a:lnTo>
                  <a:pt x="0" y="653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4278630"/>
            <a:ext cx="7924800" cy="32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794243"/>
            <a:ext cx="8385935" cy="115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99"/>
              </a:lnSpc>
            </a:pPr>
            <a:r>
              <a:rPr lang="en-US" sz="8799" spc="-369">
                <a:solidFill>
                  <a:srgbClr val="3139A8"/>
                </a:solidFill>
                <a:latin typeface="Be Vietnam Ultra-Bold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4254897"/>
            <a:ext cx="7570711" cy="362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sz="2999">
                <a:solidFill>
                  <a:srgbClr val="3139A8"/>
                </a:solidFill>
                <a:latin typeface="Quicksand Medium"/>
              </a:rPr>
              <a:t>El programa toma como entrada 2 archivos de transmisión, donde se intenta identificar y localizar fragmentos de código malicioso. Además, se busca el palíndromo y el substring más largo entre ambos archivos de transmisión.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45561" y="1714729"/>
            <a:ext cx="5904343" cy="6857542"/>
          </a:xfrm>
          <a:custGeom>
            <a:avLst/>
            <a:gdLst/>
            <a:ahLst/>
            <a:cxnLst/>
            <a:rect r="r" b="b" t="t" l="l"/>
            <a:pathLst>
              <a:path h="6857542" w="5904343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676" y="2103751"/>
            <a:ext cx="4241409" cy="7317542"/>
            <a:chOff x="0" y="0"/>
            <a:chExt cx="1072598" cy="18505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2598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72598">
                  <a:moveTo>
                    <a:pt x="0" y="0"/>
                  </a:moveTo>
                  <a:lnTo>
                    <a:pt x="1072598" y="0"/>
                  </a:lnTo>
                  <a:lnTo>
                    <a:pt x="1072598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805896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PROCESO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3431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Lectura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06160" y="2103751"/>
            <a:ext cx="4229242" cy="7317542"/>
            <a:chOff x="0" y="0"/>
            <a:chExt cx="1069521" cy="18505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521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69521">
                  <a:moveTo>
                    <a:pt x="0" y="0"/>
                  </a:moveTo>
                  <a:lnTo>
                    <a:pt x="1069521" y="0"/>
                  </a:lnTo>
                  <a:lnTo>
                    <a:pt x="1069521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57267" y="2103751"/>
            <a:ext cx="4224573" cy="7317542"/>
            <a:chOff x="0" y="0"/>
            <a:chExt cx="1068340" cy="1850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8341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68341">
                  <a:moveTo>
                    <a:pt x="0" y="0"/>
                  </a:moveTo>
                  <a:lnTo>
                    <a:pt x="1068341" y="0"/>
                  </a:lnTo>
                  <a:lnTo>
                    <a:pt x="1068341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20745" y="2044076"/>
            <a:ext cx="4241409" cy="7377218"/>
            <a:chOff x="0" y="0"/>
            <a:chExt cx="1072598" cy="1865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2598" cy="1865604"/>
            </a:xfrm>
            <a:custGeom>
              <a:avLst/>
              <a:gdLst/>
              <a:ahLst/>
              <a:cxnLst/>
              <a:rect r="r" b="b" t="t" l="l"/>
              <a:pathLst>
                <a:path h="1865604" w="1072598">
                  <a:moveTo>
                    <a:pt x="0" y="0"/>
                  </a:moveTo>
                  <a:lnTo>
                    <a:pt x="1072598" y="0"/>
                  </a:lnTo>
                  <a:lnTo>
                    <a:pt x="1072598" y="1865604"/>
                  </a:lnTo>
                  <a:lnTo>
                    <a:pt x="0" y="1865604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35637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Búsqueda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3978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Substring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78331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Palindrome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431" y="3234529"/>
            <a:ext cx="3526238" cy="358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lee el contenido de los archivos de entrada (transmisión y malicious code).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La función readFromFile almacena el contenido de cada archivo en una cadena de caracteres.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5204" y="3234529"/>
            <a:ext cx="3526238" cy="55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realiza la búsqueda de códigos maliciosos  usando la función searchMaliciousCode, la cual itera a través del contenido de los archivos de transmisión. Al encontrar una ocurrencia, se muestra en consola la posición inicial y final de la misma en el archivo de transmisión correspondiente.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6435" y="3234529"/>
            <a:ext cx="3526238" cy="55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Medium"/>
              </a:rPr>
              <a:t>Durante esta fase, se encuentra el substring más largo común entre los dos archivos de transmisión usando programación dinámica.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Medium"/>
              </a:rPr>
              <a:t>El resultado se muestra en consola, imprimiendo tanto la cadena encontrada como las posiciones de cada ocurrencia en cada archivo de transmisión.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50360" y="3234529"/>
            <a:ext cx="3526238" cy="358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busca dentro de las cadenas de transmisión, el string espejeado o palíndromo más largo dentro de ésta, y se imprime en consola junto con sus posiciones. En esta fase se utiliza la programación dinámica.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74521" y="805896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PROCESO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023296" y="2183318"/>
            <a:ext cx="4241409" cy="7377218"/>
            <a:chOff x="0" y="0"/>
            <a:chExt cx="1072598" cy="1865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2598" cy="1865604"/>
            </a:xfrm>
            <a:custGeom>
              <a:avLst/>
              <a:gdLst/>
              <a:ahLst/>
              <a:cxnLst/>
              <a:rect r="r" b="b" t="t" l="l"/>
              <a:pathLst>
                <a:path h="1865604" w="1072598">
                  <a:moveTo>
                    <a:pt x="0" y="0"/>
                  </a:moveTo>
                  <a:lnTo>
                    <a:pt x="1072598" y="0"/>
                  </a:lnTo>
                  <a:lnTo>
                    <a:pt x="1072598" y="1865604"/>
                  </a:lnTo>
                  <a:lnTo>
                    <a:pt x="0" y="1865604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80881" y="2511206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52911" y="3373772"/>
            <a:ext cx="3526238" cy="598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muestra el contenido de todos los archivos de entrada, así como los resultados de la búsqueda de códigos maliciosos con sus respectivas posiciones.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Finalmente, se imprime el resultado de la búsqueda de la subcadena más larga común entre los dos archivos de transmisión y sus posiciones.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6788" y="804740"/>
            <a:ext cx="11834424" cy="8677520"/>
          </a:xfrm>
          <a:custGeom>
            <a:avLst/>
            <a:gdLst/>
            <a:ahLst/>
            <a:cxnLst/>
            <a:rect r="r" b="b" t="t" l="l"/>
            <a:pathLst>
              <a:path h="8677520" w="11834424">
                <a:moveTo>
                  <a:pt x="0" y="0"/>
                </a:moveTo>
                <a:lnTo>
                  <a:pt x="11834424" y="0"/>
                </a:lnTo>
                <a:lnTo>
                  <a:pt x="11834424" y="8677520"/>
                </a:lnTo>
                <a:lnTo>
                  <a:pt x="0" y="867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621761" y="4016521"/>
            <a:ext cx="46661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LECTURA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50037" y="630614"/>
            <a:ext cx="10587926" cy="9025773"/>
          </a:xfrm>
          <a:custGeom>
            <a:avLst/>
            <a:gdLst/>
            <a:ahLst/>
            <a:cxnLst/>
            <a:rect r="r" b="b" t="t" l="l"/>
            <a:pathLst>
              <a:path h="9025773" w="10587926">
                <a:moveTo>
                  <a:pt x="0" y="0"/>
                </a:moveTo>
                <a:lnTo>
                  <a:pt x="10587926" y="0"/>
                </a:lnTo>
                <a:lnTo>
                  <a:pt x="10587926" y="9025772"/>
                </a:lnTo>
                <a:lnTo>
                  <a:pt x="0" y="902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00246" y="4613275"/>
            <a:ext cx="522314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BÚSQUEDA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505" y="1028700"/>
            <a:ext cx="13251543" cy="8229600"/>
          </a:xfrm>
          <a:custGeom>
            <a:avLst/>
            <a:gdLst/>
            <a:ahLst/>
            <a:cxnLst/>
            <a:rect r="r" b="b" t="t" l="l"/>
            <a:pathLst>
              <a:path h="8229600" w="13251543">
                <a:moveTo>
                  <a:pt x="0" y="0"/>
                </a:moveTo>
                <a:lnTo>
                  <a:pt x="13251543" y="0"/>
                </a:lnTo>
                <a:lnTo>
                  <a:pt x="132515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00246" y="4613275"/>
            <a:ext cx="522314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BÚSQUEDA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2038" y="1330420"/>
            <a:ext cx="12497858" cy="7626160"/>
          </a:xfrm>
          <a:custGeom>
            <a:avLst/>
            <a:gdLst/>
            <a:ahLst/>
            <a:cxnLst/>
            <a:rect r="r" b="b" t="t" l="l"/>
            <a:pathLst>
              <a:path h="7626160" w="12497858">
                <a:moveTo>
                  <a:pt x="0" y="0"/>
                </a:moveTo>
                <a:lnTo>
                  <a:pt x="12497858" y="0"/>
                </a:lnTo>
                <a:lnTo>
                  <a:pt x="12497858" y="7626160"/>
                </a:lnTo>
                <a:lnTo>
                  <a:pt x="0" y="762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00246" y="4613275"/>
            <a:ext cx="522314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BÚSQUEDA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13903"/>
            <a:ext cx="16230600" cy="2737889"/>
          </a:xfrm>
          <a:custGeom>
            <a:avLst/>
            <a:gdLst/>
            <a:ahLst/>
            <a:cxnLst/>
            <a:rect r="r" b="b" t="t" l="l"/>
            <a:pathLst>
              <a:path h="2737889" w="16230600">
                <a:moveTo>
                  <a:pt x="0" y="0"/>
                </a:moveTo>
                <a:lnTo>
                  <a:pt x="16230600" y="0"/>
                </a:lnTo>
                <a:lnTo>
                  <a:pt x="16230600" y="2737890"/>
                </a:lnTo>
                <a:lnTo>
                  <a:pt x="0" y="273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2429" y="1181100"/>
            <a:ext cx="522314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BÚSQUEDA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DAFwEZhUbQs</dc:identifier>
  <dcterms:modified xsi:type="dcterms:W3CDTF">2011-08-01T06:04:30Z</dcterms:modified>
  <cp:revision>1</cp:revision>
  <dc:title>Equipo_07_presentacion</dc:title>
</cp:coreProperties>
</file>